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3E3D7-F3DD-499D-8FC8-76FD385E4AF0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808D0-0057-4F50-97A3-944D4DAD9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697CD-E957-4350-80B9-261D205D494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46094-7C55-4B99-AB0C-038BFB86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images.com/" TargetMode="External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Edwardian Script ITC" pitchFamily="66" charset="0"/>
              </a:rPr>
              <a:t>Bees </a:t>
            </a:r>
            <a:r>
              <a:rPr lang="en-US" dirty="0" err="1" smtClean="0">
                <a:solidFill>
                  <a:srgbClr val="00B050"/>
                </a:solidFill>
                <a:latin typeface="Edwardian Script ITC" pitchFamily="66" charset="0"/>
              </a:rPr>
              <a:t>whats’the</a:t>
            </a:r>
            <a:r>
              <a:rPr lang="en-US" dirty="0" smtClean="0">
                <a:solidFill>
                  <a:srgbClr val="00B050"/>
                </a:solidFill>
                <a:latin typeface="Edwardian Script ITC" pitchFamily="66" charset="0"/>
              </a:rPr>
              <a:t> buzz?</a:t>
            </a:r>
            <a:endParaRPr lang="en-US" dirty="0">
              <a:solidFill>
                <a:srgbClr val="00B050"/>
              </a:solidFill>
              <a:latin typeface="Edwardian Script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Edwardian Script ITC" pitchFamily="66" charset="0"/>
              </a:rPr>
              <a:t>By Emory</a:t>
            </a:r>
            <a:endParaRPr lang="en-US" dirty="0">
              <a:solidFill>
                <a:srgbClr val="00B050"/>
              </a:solidFill>
              <a:latin typeface="Edwardian Script ITC" pitchFamily="66" charset="0"/>
            </a:endParaRPr>
          </a:p>
        </p:txBody>
      </p:sp>
      <p:pic>
        <p:nvPicPr>
          <p:cNvPr id="4100" name="Picture 4" descr=" Bee Flower to Hiv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Broadway" pitchFamily="82" charset="0"/>
              </a:rPr>
              <a:t>WHY ARE BEES ALIVE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THEY ARE BORN</a:t>
            </a:r>
          </a:p>
          <a:p>
            <a:r>
              <a:rPr lang="en-US" dirty="0" smtClean="0">
                <a:latin typeface="Old English Text MT" pitchFamily="66" charset="0"/>
              </a:rPr>
              <a:t>THEY BREATHE AIR</a:t>
            </a:r>
          </a:p>
          <a:p>
            <a:r>
              <a:rPr lang="en-US" dirty="0" smtClean="0">
                <a:latin typeface="Old English Text MT" pitchFamily="66" charset="0"/>
              </a:rPr>
              <a:t>THEY EAT </a:t>
            </a:r>
          </a:p>
          <a:p>
            <a:r>
              <a:rPr lang="en-US" dirty="0" smtClean="0">
                <a:latin typeface="Old English Text MT" pitchFamily="66" charset="0"/>
              </a:rPr>
              <a:t>THEY GROW</a:t>
            </a:r>
          </a:p>
          <a:p>
            <a:r>
              <a:rPr lang="en-US" dirty="0" smtClean="0">
                <a:latin typeface="Old English Text MT" pitchFamily="66" charset="0"/>
              </a:rPr>
              <a:t>THEY DIE</a:t>
            </a:r>
            <a:endParaRPr lang="en-US" dirty="0">
              <a:latin typeface="Old English Text MT" pitchFamily="66" charset="0"/>
            </a:endParaRPr>
          </a:p>
        </p:txBody>
      </p:sp>
      <p:pic>
        <p:nvPicPr>
          <p:cNvPr id="1026" name="Picture 2" descr="C:\Documents and Settings\Administrator\Local Settings\Temporary Internet Files\Content.IE5\YEG8RT4D\MC9001405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962400"/>
            <a:ext cx="3394253" cy="2589581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of a bee</a:t>
            </a:r>
            <a:endParaRPr lang="en-US" dirty="0"/>
          </a:p>
        </p:txBody>
      </p:sp>
      <p:pic>
        <p:nvPicPr>
          <p:cNvPr id="15362" name="Picture 2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90800"/>
            <a:ext cx="5248275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eestyle Script" pitchFamily="66" charset="0"/>
              </a:rPr>
              <a:t>THREE TYPES OF BEES</a:t>
            </a:r>
            <a:endParaRPr lang="en-US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Old English Text MT" pitchFamily="66" charset="0"/>
              </a:rPr>
              <a:t>QUEEN BEE-THE MAIN RULER- THE BOSS</a:t>
            </a:r>
          </a:p>
          <a:p>
            <a:pPr>
              <a:buNone/>
            </a:pPr>
            <a:r>
              <a:rPr lang="en-US" dirty="0" smtClean="0">
                <a:solidFill>
                  <a:srgbClr val="FF00FF"/>
                </a:solidFill>
                <a:latin typeface="Broadway" pitchFamily="82" charset="0"/>
              </a:rPr>
              <a:t>DRONE BEE-THEY MATE WITH THE QUEEN</a:t>
            </a:r>
          </a:p>
          <a:p>
            <a:pPr>
              <a:buNone/>
            </a:pPr>
            <a:r>
              <a:rPr lang="en-US" dirty="0" smtClean="0">
                <a:solidFill>
                  <a:srgbClr val="800000"/>
                </a:solidFill>
                <a:latin typeface="Jokerman" pitchFamily="82" charset="0"/>
              </a:rPr>
              <a:t>WORKER BEE- THEY FEED AND MOSTLY DO  THE MAIN WORK</a:t>
            </a:r>
            <a:endParaRPr lang="en-US" dirty="0">
              <a:solidFill>
                <a:srgbClr val="800000"/>
              </a:solidFill>
              <a:latin typeface="Jokerman" pitchFamily="82" charset="0"/>
            </a:endParaRPr>
          </a:p>
        </p:txBody>
      </p:sp>
      <p:pic>
        <p:nvPicPr>
          <p:cNvPr id="17409" name="Picture 1" descr="C:\Documents and Settings\Administrator\Local Settings\Temporary Internet Files\Content.IE5\Y15EZDYI\MC9004380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343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QUEEN BEE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Queens are the biggest of the pack.</a:t>
            </a:r>
          </a:p>
          <a:p>
            <a:r>
              <a:rPr lang="en-US" dirty="0" smtClean="0">
                <a:latin typeface="Old English Text MT" pitchFamily="66" charset="0"/>
              </a:rPr>
              <a:t>Queens have to have a welcoming mouth-to-mouth kind of kiss preformed only by males.</a:t>
            </a:r>
          </a:p>
          <a:p>
            <a:r>
              <a:rPr lang="en-US" dirty="0" smtClean="0">
                <a:latin typeface="Old English Text MT" pitchFamily="66" charset="0"/>
              </a:rPr>
              <a:t>If another queen is born, the battle is to the</a:t>
            </a:r>
            <a:r>
              <a:rPr lang="en-US" dirty="0" smtClean="0"/>
              <a:t> </a:t>
            </a:r>
            <a:r>
              <a:rPr lang="en-US" dirty="0" smtClean="0">
                <a:latin typeface="Old English Text MT" pitchFamily="66" charset="0"/>
              </a:rPr>
              <a:t>death!</a:t>
            </a:r>
          </a:p>
          <a:p>
            <a:r>
              <a:rPr lang="en-US" dirty="0" smtClean="0">
                <a:latin typeface="Old English Text MT" pitchFamily="66" charset="0"/>
              </a:rPr>
              <a:t>Larva queens have to be fed Royal jelly, if switched its for sure a Worker bee.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DRONE BEES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Males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Drone bees get kicked out in the winter because they are not needed.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Worker bees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Workers are females.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Workers mostly do all the work.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Workers have to tend the </a:t>
            </a:r>
            <a:r>
              <a:rPr lang="en-US" dirty="0" err="1" smtClean="0">
                <a:solidFill>
                  <a:srgbClr val="00B050"/>
                </a:solidFill>
              </a:rPr>
              <a:t>Larva,and</a:t>
            </a:r>
            <a:r>
              <a:rPr lang="en-US" dirty="0" smtClean="0">
                <a:solidFill>
                  <a:srgbClr val="00B050"/>
                </a:solidFill>
              </a:rPr>
              <a:t> go out for pollen.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Workers give their lives for the hive.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Workers only have stingers, pretty cool ,huh?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Why do girls have to do all the work?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AWWWWWWWWWWWWWWWWWWWW!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rman" pitchFamily="82" charset="0"/>
              </a:rPr>
              <a:t>FUN FACTS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Jokerman" pitchFamily="82" charset="0"/>
              </a:rPr>
              <a:t>Did you know that there are only stingers on girls?</a:t>
            </a:r>
          </a:p>
          <a:p>
            <a:r>
              <a:rPr lang="en-US" dirty="0" smtClean="0">
                <a:latin typeface="Jokerman" pitchFamily="82" charset="0"/>
              </a:rPr>
              <a:t>Males get kicked out!</a:t>
            </a:r>
            <a:endParaRPr lang="en-US" dirty="0">
              <a:latin typeface="Jokerman" pitchFamily="82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Credits 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more bee pictures go to </a:t>
            </a:r>
            <a:r>
              <a:rPr lang="en-US" dirty="0" smtClean="0">
                <a:hlinkClick r:id="rId2"/>
              </a:rPr>
              <a:t>www.google.com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For more animated clip art go to  </a:t>
            </a:r>
            <a:r>
              <a:rPr lang="en-US" dirty="0" smtClean="0">
                <a:hlinkClick r:id="rId3"/>
              </a:rPr>
              <a:t>www.googleimages.com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</TotalTime>
  <Words>213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Bees whats’the buzz?</vt:lpstr>
      <vt:lpstr>WHY ARE BEES ALIVE</vt:lpstr>
      <vt:lpstr>Diagram of a bee</vt:lpstr>
      <vt:lpstr>THREE TYPES OF BEES</vt:lpstr>
      <vt:lpstr>QUEEN BEE</vt:lpstr>
      <vt:lpstr>DRONE BEES</vt:lpstr>
      <vt:lpstr>Worker bees </vt:lpstr>
      <vt:lpstr>FUN FACTS</vt:lpstr>
      <vt:lpstr>Credits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Bees whats</dc:title>
  <dc:creator>WCPSS</dc:creator>
  <cp:lastModifiedBy>WCPSS</cp:lastModifiedBy>
  <cp:revision>19</cp:revision>
  <dcterms:created xsi:type="dcterms:W3CDTF">2011-11-02T16:12:33Z</dcterms:created>
  <dcterms:modified xsi:type="dcterms:W3CDTF">2011-11-21T18:46:44Z</dcterms:modified>
</cp:coreProperties>
</file>